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2024-12-13T15:46:49Z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